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sldIdLst>
    <p:sldId id="280" r:id="rId2"/>
    <p:sldId id="272" r:id="rId3"/>
    <p:sldId id="281" r:id="rId4"/>
    <p:sldId id="282" r:id="rId5"/>
    <p:sldId id="283" r:id="rId6"/>
    <p:sldId id="257" r:id="rId7"/>
    <p:sldId id="258" r:id="rId8"/>
    <p:sldId id="259" r:id="rId9"/>
    <p:sldId id="260" r:id="rId10"/>
    <p:sldId id="261" r:id="rId11"/>
    <p:sldId id="262" r:id="rId12"/>
    <p:sldId id="290" r:id="rId13"/>
    <p:sldId id="263" r:id="rId14"/>
    <p:sldId id="264" r:id="rId15"/>
    <p:sldId id="265" r:id="rId16"/>
    <p:sldId id="266" r:id="rId17"/>
    <p:sldId id="267" r:id="rId18"/>
    <p:sldId id="273" r:id="rId19"/>
    <p:sldId id="286" r:id="rId20"/>
    <p:sldId id="289" r:id="rId21"/>
    <p:sldId id="288" r:id="rId22"/>
    <p:sldId id="291" r:id="rId23"/>
    <p:sldId id="292" r:id="rId24"/>
    <p:sldId id="293" r:id="rId25"/>
    <p:sldId id="294" r:id="rId26"/>
    <p:sldId id="295" r:id="rId27"/>
  </p:sldIdLst>
  <p:sldSz cx="9144000" cy="6858000" type="screen4x3"/>
  <p:notesSz cx="6858000" cy="9144000"/>
  <p:defaultTextStyle>
    <a:defPPr>
      <a:defRPr lang="en-US"/>
    </a:defPPr>
    <a:lvl1pPr marL="0" algn="l" defTabSz="4571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77" algn="l" defTabSz="4571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53" algn="l" defTabSz="4571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30" algn="l" defTabSz="4571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06" algn="l" defTabSz="4571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883" algn="l" defTabSz="4571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60" algn="l" defTabSz="4571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236" algn="l" defTabSz="4571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413" algn="l" defTabSz="4571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>
        <p:scale>
          <a:sx n="85" d="100"/>
          <a:sy n="85" d="100"/>
        </p:scale>
        <p:origin x="-1328" y="-3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notesMaster" Target="notesMasters/notesMaster1.xml"/><Relationship Id="rId29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E7EA96-8E76-F740-84FD-A81411DA208A}" type="datetimeFigureOut">
              <a:rPr lang="en-US" smtClean="0"/>
              <a:t>7/16/14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02D387-DAEA-824A-B38D-56419FB95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0925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1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77" algn="l" defTabSz="4571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53" algn="l" defTabSz="4571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30" algn="l" defTabSz="4571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06" algn="l" defTabSz="4571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883" algn="l" defTabSz="4571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60" algn="l" defTabSz="4571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36" algn="l" defTabSz="4571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13" algn="l" defTabSz="4571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02D387-DAEA-824A-B38D-56419FB95AE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3182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02D387-DAEA-824A-B38D-56419FB95AE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3182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02D387-DAEA-824A-B38D-56419FB95AE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3182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02D387-DAEA-824A-B38D-56419FB95AE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3182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02D387-DAEA-824A-B38D-56419FB95AE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3182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ED5A86-E712-DF49-A69B-27C07FBA9432}" type="datetimeFigureOut">
              <a:rPr lang="en-US" smtClean="0"/>
              <a:t>7/16/14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46D5C-EE8F-C946-9909-64FF49613D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4803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ED5A86-E712-DF49-A69B-27C07FBA9432}" type="datetimeFigureOut">
              <a:rPr lang="en-US" smtClean="0"/>
              <a:t>7/16/14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46D5C-EE8F-C946-9909-64FF49613D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78822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ED5A86-E712-DF49-A69B-27C07FBA9432}" type="datetimeFigureOut">
              <a:rPr lang="en-US" smtClean="0"/>
              <a:t>7/16/14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46D5C-EE8F-C946-9909-64FF49613D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9311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ED5A86-E712-DF49-A69B-27C07FBA9432}" type="datetimeFigureOut">
              <a:rPr lang="en-US" smtClean="0"/>
              <a:t>7/16/14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46D5C-EE8F-C946-9909-64FF49613D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5738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4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5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3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0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88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06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23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41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ED5A86-E712-DF49-A69B-27C07FBA9432}" type="datetimeFigureOut">
              <a:rPr lang="en-US" smtClean="0"/>
              <a:t>7/16/14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46D5C-EE8F-C946-9909-64FF49613D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9062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ED5A86-E712-DF49-A69B-27C07FBA9432}" type="datetimeFigureOut">
              <a:rPr lang="en-US" smtClean="0"/>
              <a:t>7/16/14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46D5C-EE8F-C946-9909-64FF49613D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0083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7" indent="0">
              <a:buNone/>
              <a:defRPr sz="2000" b="1"/>
            </a:lvl2pPr>
            <a:lvl3pPr marL="914353" indent="0">
              <a:buNone/>
              <a:defRPr sz="1800" b="1"/>
            </a:lvl3pPr>
            <a:lvl4pPr marL="1371530" indent="0">
              <a:buNone/>
              <a:defRPr sz="1600" b="1"/>
            </a:lvl4pPr>
            <a:lvl5pPr marL="1828706" indent="0">
              <a:buNone/>
              <a:defRPr sz="1600" b="1"/>
            </a:lvl5pPr>
            <a:lvl6pPr marL="2285883" indent="0">
              <a:buNone/>
              <a:defRPr sz="1600" b="1"/>
            </a:lvl6pPr>
            <a:lvl7pPr marL="2743060" indent="0">
              <a:buNone/>
              <a:defRPr sz="1600" b="1"/>
            </a:lvl7pPr>
            <a:lvl8pPr marL="3200236" indent="0">
              <a:buNone/>
              <a:defRPr sz="1600" b="1"/>
            </a:lvl8pPr>
            <a:lvl9pPr marL="3657413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7" indent="0">
              <a:buNone/>
              <a:defRPr sz="2000" b="1"/>
            </a:lvl2pPr>
            <a:lvl3pPr marL="914353" indent="0">
              <a:buNone/>
              <a:defRPr sz="1800" b="1"/>
            </a:lvl3pPr>
            <a:lvl4pPr marL="1371530" indent="0">
              <a:buNone/>
              <a:defRPr sz="1600" b="1"/>
            </a:lvl4pPr>
            <a:lvl5pPr marL="1828706" indent="0">
              <a:buNone/>
              <a:defRPr sz="1600" b="1"/>
            </a:lvl5pPr>
            <a:lvl6pPr marL="2285883" indent="0">
              <a:buNone/>
              <a:defRPr sz="1600" b="1"/>
            </a:lvl6pPr>
            <a:lvl7pPr marL="2743060" indent="0">
              <a:buNone/>
              <a:defRPr sz="1600" b="1"/>
            </a:lvl7pPr>
            <a:lvl8pPr marL="3200236" indent="0">
              <a:buNone/>
              <a:defRPr sz="1600" b="1"/>
            </a:lvl8pPr>
            <a:lvl9pPr marL="3657413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ED5A86-E712-DF49-A69B-27C07FBA9432}" type="datetimeFigureOut">
              <a:rPr lang="en-US" smtClean="0"/>
              <a:t>7/16/14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46D5C-EE8F-C946-9909-64FF49613D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9331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ED5A86-E712-DF49-A69B-27C07FBA9432}" type="datetimeFigureOut">
              <a:rPr lang="en-US" smtClean="0"/>
              <a:t>7/16/14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46D5C-EE8F-C946-9909-64FF49613D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4214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ED5A86-E712-DF49-A69B-27C07FBA9432}" type="datetimeFigureOut">
              <a:rPr lang="en-US" smtClean="0"/>
              <a:t>7/16/14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46D5C-EE8F-C946-9909-64FF49613D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7323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1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435101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77" indent="0">
              <a:buNone/>
              <a:defRPr sz="1200"/>
            </a:lvl2pPr>
            <a:lvl3pPr marL="914353" indent="0">
              <a:buNone/>
              <a:defRPr sz="1000"/>
            </a:lvl3pPr>
            <a:lvl4pPr marL="1371530" indent="0">
              <a:buNone/>
              <a:defRPr sz="900"/>
            </a:lvl4pPr>
            <a:lvl5pPr marL="1828706" indent="0">
              <a:buNone/>
              <a:defRPr sz="900"/>
            </a:lvl5pPr>
            <a:lvl6pPr marL="2285883" indent="0">
              <a:buNone/>
              <a:defRPr sz="900"/>
            </a:lvl6pPr>
            <a:lvl7pPr marL="2743060" indent="0">
              <a:buNone/>
              <a:defRPr sz="900"/>
            </a:lvl7pPr>
            <a:lvl8pPr marL="3200236" indent="0">
              <a:buNone/>
              <a:defRPr sz="900"/>
            </a:lvl8pPr>
            <a:lvl9pPr marL="3657413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ED5A86-E712-DF49-A69B-27C07FBA9432}" type="datetimeFigureOut">
              <a:rPr lang="en-US" smtClean="0"/>
              <a:t>7/16/14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46D5C-EE8F-C946-9909-64FF49613D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9378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77" indent="0">
              <a:buNone/>
              <a:defRPr sz="2800"/>
            </a:lvl2pPr>
            <a:lvl3pPr marL="914353" indent="0">
              <a:buNone/>
              <a:defRPr sz="2400"/>
            </a:lvl3pPr>
            <a:lvl4pPr marL="1371530" indent="0">
              <a:buNone/>
              <a:defRPr sz="2000"/>
            </a:lvl4pPr>
            <a:lvl5pPr marL="1828706" indent="0">
              <a:buNone/>
              <a:defRPr sz="2000"/>
            </a:lvl5pPr>
            <a:lvl6pPr marL="2285883" indent="0">
              <a:buNone/>
              <a:defRPr sz="2000"/>
            </a:lvl6pPr>
            <a:lvl7pPr marL="2743060" indent="0">
              <a:buNone/>
              <a:defRPr sz="2000"/>
            </a:lvl7pPr>
            <a:lvl8pPr marL="3200236" indent="0">
              <a:buNone/>
              <a:defRPr sz="2000"/>
            </a:lvl8pPr>
            <a:lvl9pPr marL="3657413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177" indent="0">
              <a:buNone/>
              <a:defRPr sz="1200"/>
            </a:lvl2pPr>
            <a:lvl3pPr marL="914353" indent="0">
              <a:buNone/>
              <a:defRPr sz="1000"/>
            </a:lvl3pPr>
            <a:lvl4pPr marL="1371530" indent="0">
              <a:buNone/>
              <a:defRPr sz="900"/>
            </a:lvl4pPr>
            <a:lvl5pPr marL="1828706" indent="0">
              <a:buNone/>
              <a:defRPr sz="900"/>
            </a:lvl5pPr>
            <a:lvl6pPr marL="2285883" indent="0">
              <a:buNone/>
              <a:defRPr sz="900"/>
            </a:lvl6pPr>
            <a:lvl7pPr marL="2743060" indent="0">
              <a:buNone/>
              <a:defRPr sz="900"/>
            </a:lvl7pPr>
            <a:lvl8pPr marL="3200236" indent="0">
              <a:buNone/>
              <a:defRPr sz="900"/>
            </a:lvl8pPr>
            <a:lvl9pPr marL="3657413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ED5A86-E712-DF49-A69B-27C07FBA9432}" type="datetimeFigureOut">
              <a:rPr lang="en-US" smtClean="0"/>
              <a:t>7/16/14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46D5C-EE8F-C946-9909-64FF49613D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4364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35" tIns="45718" rIns="91435" bIns="45718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ED5A86-E712-DF49-A69B-27C07FBA9432}" type="datetimeFigureOut">
              <a:rPr lang="en-US" smtClean="0"/>
              <a:t>7/16/14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1" y="6356351"/>
            <a:ext cx="2895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B46D5C-EE8F-C946-9909-64FF49613D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7708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177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82" indent="-342882" algn="l" defTabSz="457177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12" indent="-285736" algn="l" defTabSz="457177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42" indent="-228588" algn="l" defTabSz="457177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18" indent="-228588" algn="l" defTabSz="457177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95" indent="-228588" algn="l" defTabSz="457177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1" indent="-228588" algn="l" defTabSz="457177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48" indent="-228588" algn="l" defTabSz="457177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5" indent="-228588" algn="l" defTabSz="457177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1" indent="-228588" algn="l" defTabSz="457177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7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3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0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6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3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0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36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3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em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atterplot_income_2004-20086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440"/>
          <a:stretch/>
        </p:blipFill>
        <p:spPr>
          <a:xfrm>
            <a:off x="2017889" y="0"/>
            <a:ext cx="5079999" cy="4554149"/>
          </a:xfrm>
          <a:prstGeom prst="rect">
            <a:avLst/>
          </a:prstGeom>
        </p:spPr>
      </p:pic>
      <p:pic>
        <p:nvPicPr>
          <p:cNvPr id="3" name="Picture 2" descr="new2008map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5129"/>
          <a:stretch/>
        </p:blipFill>
        <p:spPr>
          <a:xfrm>
            <a:off x="118533" y="4804127"/>
            <a:ext cx="8842023" cy="1681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1563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opic0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530" b="83771"/>
          <a:stretch/>
        </p:blipFill>
        <p:spPr>
          <a:xfrm>
            <a:off x="1" y="199766"/>
            <a:ext cx="9094506" cy="2454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3862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opic1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58" b="51521"/>
          <a:stretch/>
        </p:blipFill>
        <p:spPr>
          <a:xfrm>
            <a:off x="328228" y="0"/>
            <a:ext cx="8530358" cy="6542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0281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opic1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82" t="60797" r="57654" b="16816"/>
          <a:stretch/>
        </p:blipFill>
        <p:spPr>
          <a:xfrm>
            <a:off x="1852708" y="735107"/>
            <a:ext cx="6081057" cy="5576406"/>
          </a:xfrm>
          <a:prstGeom prst="rect">
            <a:avLst/>
          </a:prstGeom>
        </p:spPr>
      </p:pic>
      <p:pic>
        <p:nvPicPr>
          <p:cNvPr id="4" name="Picture 3" descr="topic1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9" t="60799" r="95303" b="16814"/>
          <a:stretch/>
        </p:blipFill>
        <p:spPr>
          <a:xfrm>
            <a:off x="836707" y="1033929"/>
            <a:ext cx="1016002" cy="6237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5471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opic1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565" b="51106"/>
          <a:stretch/>
        </p:blipFill>
        <p:spPr>
          <a:xfrm>
            <a:off x="470936" y="-142689"/>
            <a:ext cx="8434029" cy="6717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1562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opic1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680" r="50635"/>
          <a:stretch/>
        </p:blipFill>
        <p:spPr>
          <a:xfrm>
            <a:off x="50960" y="264924"/>
            <a:ext cx="9093040" cy="6593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6035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opic1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58" b="51521"/>
          <a:stretch/>
        </p:blipFill>
        <p:spPr>
          <a:xfrm>
            <a:off x="523964" y="313917"/>
            <a:ext cx="8334621" cy="6392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7716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opic1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559" r="53505"/>
          <a:stretch/>
        </p:blipFill>
        <p:spPr>
          <a:xfrm>
            <a:off x="268942" y="-434508"/>
            <a:ext cx="8875058" cy="7292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924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opic1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997" b="52146"/>
          <a:stretch/>
        </p:blipFill>
        <p:spPr>
          <a:xfrm>
            <a:off x="585103" y="0"/>
            <a:ext cx="8558898" cy="6458706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585104" y="1341280"/>
            <a:ext cx="7763301" cy="319623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5" tIns="45718" rIns="91435" bIns="45718" spcCol="0"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4664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85104" y="1341280"/>
            <a:ext cx="7763301" cy="319623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5" tIns="45718" rIns="91435" bIns="45718" spcCol="0" rtlCol="0" anchor="ctr"/>
          <a:lstStyle/>
          <a:p>
            <a:pPr algn="ctr"/>
            <a:endParaRPr lang="en-US"/>
          </a:p>
        </p:txBody>
      </p:sp>
      <p:pic>
        <p:nvPicPr>
          <p:cNvPr id="4" name="Picture 3" descr="topic2 - random intercepts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15" b="51440"/>
          <a:stretch/>
        </p:blipFill>
        <p:spPr>
          <a:xfrm>
            <a:off x="560674" y="-1"/>
            <a:ext cx="8314386" cy="643466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001889" y="2794000"/>
            <a:ext cx="6067778" cy="1481667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2890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85104" y="1341280"/>
            <a:ext cx="7763301" cy="319623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5" tIns="45718" rIns="91435" bIns="45718" spcCol="0" rtlCol="0" anchor="ctr"/>
          <a:lstStyle/>
          <a:p>
            <a:pPr algn="ctr"/>
            <a:endParaRPr lang="en-US"/>
          </a:p>
        </p:txBody>
      </p:sp>
      <p:pic>
        <p:nvPicPr>
          <p:cNvPr id="3" name="Picture 2" descr="topic4 - random slopes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70" b="51822"/>
          <a:stretch/>
        </p:blipFill>
        <p:spPr>
          <a:xfrm>
            <a:off x="729051" y="0"/>
            <a:ext cx="8414949" cy="6633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7932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opic2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15" t="4161" b="51020"/>
          <a:stretch/>
        </p:blipFill>
        <p:spPr>
          <a:xfrm>
            <a:off x="493020" y="383525"/>
            <a:ext cx="8481646" cy="593602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822222" y="1284111"/>
            <a:ext cx="3852334" cy="2497667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topic2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874" t="11387" r="14062" b="69648"/>
          <a:stretch/>
        </p:blipFill>
        <p:spPr>
          <a:xfrm flipH="1">
            <a:off x="2892777" y="1270000"/>
            <a:ext cx="3781779" cy="2511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0250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85104" y="1341280"/>
            <a:ext cx="7763301" cy="319623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5" tIns="45718" rIns="91435" bIns="45718" spcCol="0" rtlCol="0" anchor="ctr"/>
          <a:lstStyle/>
          <a:p>
            <a:pPr algn="ctr"/>
            <a:endParaRPr lang="en-US"/>
          </a:p>
        </p:txBody>
      </p:sp>
      <p:pic>
        <p:nvPicPr>
          <p:cNvPr id="4" name="Picture 3" descr="topic4 - random slopes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272" b="51650"/>
          <a:stretch/>
        </p:blipFill>
        <p:spPr>
          <a:xfrm>
            <a:off x="435080" y="0"/>
            <a:ext cx="8598436" cy="6730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2147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85104" y="1341280"/>
            <a:ext cx="7763301" cy="319623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5" tIns="45718" rIns="91435" bIns="45718" spcCol="0" rtlCol="0" anchor="ctr"/>
          <a:lstStyle/>
          <a:p>
            <a:pPr algn="ctr"/>
            <a:endParaRPr lang="en-US"/>
          </a:p>
        </p:txBody>
      </p:sp>
      <p:pic>
        <p:nvPicPr>
          <p:cNvPr id="3" name="Picture 2" descr="topic4 - random slopes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036" r="51490"/>
          <a:stretch/>
        </p:blipFill>
        <p:spPr>
          <a:xfrm>
            <a:off x="268942" y="458572"/>
            <a:ext cx="8934756" cy="6399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2085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85104" y="1341280"/>
            <a:ext cx="7763301" cy="319623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5" tIns="45718" rIns="91435" bIns="45718" spcCol="0" rtlCol="0" anchor="ctr"/>
          <a:lstStyle/>
          <a:p>
            <a:pPr algn="ctr"/>
            <a:endParaRPr lang="en-US"/>
          </a:p>
        </p:txBody>
      </p:sp>
      <p:pic>
        <p:nvPicPr>
          <p:cNvPr id="4" name="Picture 3" descr="Screen Shot 2014-07-16 at 11.24.14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100" y="25400"/>
            <a:ext cx="8547100" cy="679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343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85104" y="1341280"/>
            <a:ext cx="7763301" cy="319623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5" tIns="45718" rIns="91435" bIns="45718" spcCol="0" rtlCol="0" anchor="ctr"/>
          <a:lstStyle/>
          <a:p>
            <a:pPr algn="ctr"/>
            <a:endParaRPr lang="en-US"/>
          </a:p>
        </p:txBody>
      </p:sp>
      <p:pic>
        <p:nvPicPr>
          <p:cNvPr id="3" name="Picture 2" descr="Screen Shot 2014-07-16 at 11.24.52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" y="63500"/>
            <a:ext cx="8763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1786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85104" y="1341280"/>
            <a:ext cx="7763301" cy="319623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5" tIns="45718" rIns="91435" bIns="45718" spcCol="0" rtlCol="0" anchor="ctr"/>
          <a:lstStyle/>
          <a:p>
            <a:pPr algn="ctr"/>
            <a:endParaRPr lang="en-US"/>
          </a:p>
        </p:txBody>
      </p:sp>
      <p:pic>
        <p:nvPicPr>
          <p:cNvPr id="4" name="Picture 3" descr="Screen Shot 2014-07-16 at 11.25.39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00" y="38100"/>
            <a:ext cx="8470900" cy="676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8614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85104" y="1341280"/>
            <a:ext cx="7763301" cy="319623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5" tIns="45718" rIns="91435" bIns="45718" spcCol="0" rtlCol="0" anchor="ctr"/>
          <a:lstStyle/>
          <a:p>
            <a:pPr algn="ctr"/>
            <a:endParaRPr lang="en-US"/>
          </a:p>
        </p:txBody>
      </p:sp>
      <p:pic>
        <p:nvPicPr>
          <p:cNvPr id="3" name="Picture 2" descr="Screen Shot 2014-07-16 at 11.26.12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0"/>
            <a:ext cx="7005918" cy="566502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78118" y="6006353"/>
            <a:ext cx="810138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Raudenbush</a:t>
            </a:r>
            <a:r>
              <a:rPr lang="en-US" dirty="0" smtClean="0"/>
              <a:t> &amp; </a:t>
            </a:r>
            <a:r>
              <a:rPr lang="en-US" dirty="0" err="1" smtClean="0"/>
              <a:t>Bryk</a:t>
            </a:r>
            <a:r>
              <a:rPr lang="en-US" dirty="0" smtClean="0"/>
              <a:t> (2002): the empirical Bayes estimate is “optimal in that no other </a:t>
            </a:r>
          </a:p>
          <a:p>
            <a:r>
              <a:rPr lang="en-US" dirty="0" smtClean="0"/>
              <a:t>Estimator…has a smaller expected mean-squared error” (p. 47)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52402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85104" y="1341280"/>
            <a:ext cx="7763301" cy="319623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5" tIns="45718" rIns="91435" bIns="45718" spcCol="0" rtlCol="0" anchor="ctr"/>
          <a:lstStyle/>
          <a:p>
            <a:pPr algn="ctr"/>
            <a:endParaRPr lang="en-US"/>
          </a:p>
        </p:txBody>
      </p:sp>
      <p:pic>
        <p:nvPicPr>
          <p:cNvPr id="3" name="Picture 2" descr="Screen Shot 2014-07-16 at 11.26.12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00" y="0"/>
            <a:ext cx="8481270" cy="6858000"/>
          </a:xfrm>
          <a:prstGeom prst="rect">
            <a:avLst/>
          </a:prstGeom>
        </p:spPr>
      </p:pic>
      <p:pic>
        <p:nvPicPr>
          <p:cNvPr id="4" name="Picture 3" descr="Screen Shot 2014-07-16 at 11.26.26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00" y="38100"/>
            <a:ext cx="8483600" cy="676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2893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400px-Sesdata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266" y="1206500"/>
            <a:ext cx="7574845" cy="4734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5503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ubu_Sec8_Fig5a-f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28" t="1226" r="50373" b="68323"/>
          <a:stretch/>
        </p:blipFill>
        <p:spPr>
          <a:xfrm>
            <a:off x="2356556" y="1553902"/>
            <a:ext cx="4557889" cy="3784600"/>
          </a:xfrm>
          <a:prstGeom prst="rect">
            <a:avLst/>
          </a:prstGeom>
        </p:spPr>
      </p:pic>
      <p:pic>
        <p:nvPicPr>
          <p:cNvPr id="7" name="Picture 6" descr="Subu_Sec8_Fig5a-f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472" t="1598" b="67748"/>
          <a:stretch/>
        </p:blipFill>
        <p:spPr>
          <a:xfrm>
            <a:off x="2356556" y="1528502"/>
            <a:ext cx="4591756" cy="3810000"/>
          </a:xfrm>
          <a:prstGeom prst="rect">
            <a:avLst/>
          </a:prstGeom>
        </p:spPr>
      </p:pic>
      <p:pic>
        <p:nvPicPr>
          <p:cNvPr id="6" name="Picture 5" descr="Subu_Sec8_Fig5a-f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45" r="49690" b="36157"/>
          <a:stretch/>
        </p:blipFill>
        <p:spPr>
          <a:xfrm>
            <a:off x="2356556" y="1361534"/>
            <a:ext cx="4572000" cy="3976968"/>
          </a:xfrm>
          <a:prstGeom prst="rect">
            <a:avLst/>
          </a:prstGeom>
        </p:spPr>
      </p:pic>
      <p:pic>
        <p:nvPicPr>
          <p:cNvPr id="5" name="Picture 4" descr="Subu_Sec8_Fig5a-f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31" t="32253" b="36275"/>
          <a:stretch/>
        </p:blipFill>
        <p:spPr>
          <a:xfrm>
            <a:off x="2407356" y="1426902"/>
            <a:ext cx="4540956" cy="3911600"/>
          </a:xfrm>
          <a:prstGeom prst="rect">
            <a:avLst/>
          </a:prstGeom>
        </p:spPr>
      </p:pic>
      <p:pic>
        <p:nvPicPr>
          <p:cNvPr id="3" name="Picture 2" descr="Subu_Sec8_Fig5a-f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90" t="63557"/>
          <a:stretch/>
        </p:blipFill>
        <p:spPr>
          <a:xfrm>
            <a:off x="2458156" y="1211099"/>
            <a:ext cx="4490156" cy="4339051"/>
          </a:xfrm>
          <a:prstGeom prst="rect">
            <a:avLst/>
          </a:prstGeom>
        </p:spPr>
      </p:pic>
      <p:pic>
        <p:nvPicPr>
          <p:cNvPr id="4" name="Picture 3" descr="Subu_Sec8_Fig5a-f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930" r="49690"/>
          <a:stretch/>
        </p:blipFill>
        <p:spPr>
          <a:xfrm>
            <a:off x="2342445" y="1211099"/>
            <a:ext cx="4572000" cy="4483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5745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ubu_Sec8_Fig5a-f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185943"/>
            <a:ext cx="4878388" cy="6672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6741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opic0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50611" b="51730"/>
          <a:stretch/>
        </p:blipFill>
        <p:spPr>
          <a:xfrm>
            <a:off x="268942" y="-1"/>
            <a:ext cx="8875059" cy="6702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9400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opic0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32" b="51730"/>
          <a:stretch/>
        </p:blipFill>
        <p:spPr>
          <a:xfrm>
            <a:off x="1" y="0"/>
            <a:ext cx="9144000" cy="6825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0456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opic0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391" r="52862"/>
          <a:stretch/>
        </p:blipFill>
        <p:spPr>
          <a:xfrm>
            <a:off x="268942" y="-213926"/>
            <a:ext cx="8875059" cy="7071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9751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opic0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586" t="53680"/>
          <a:stretch/>
        </p:blipFill>
        <p:spPr>
          <a:xfrm>
            <a:off x="-156979" y="114151"/>
            <a:ext cx="9918190" cy="6904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722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1452</TotalTime>
  <Words>39</Words>
  <Application>Microsoft Macintosh PowerPoint</Application>
  <PresentationFormat>On-screen Show (4:3)</PresentationFormat>
  <Paragraphs>7</Paragraphs>
  <Slides>26</Slides>
  <Notes>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7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UC Berkeley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Miller</dc:creator>
  <cp:lastModifiedBy>David Miller</cp:lastModifiedBy>
  <cp:revision>19</cp:revision>
  <dcterms:created xsi:type="dcterms:W3CDTF">2014-05-19T19:16:44Z</dcterms:created>
  <dcterms:modified xsi:type="dcterms:W3CDTF">2014-07-16T16:33:27Z</dcterms:modified>
</cp:coreProperties>
</file>